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906000" cy="72009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8" y="96"/>
      </p:cViewPr>
      <p:guideLst>
        <p:guide orient="horz" pos="2268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0A51C-8045-4D2B-AAB2-6F113496E871}" type="datetimeFigureOut">
              <a:rPr lang="es-ES" smtClean="0"/>
              <a:pPr/>
              <a:t>23/07/2018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39788" y="744538"/>
            <a:ext cx="511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85876-8C0F-4DB0-8F12-F53CC62A320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5873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839788" y="744538"/>
            <a:ext cx="51181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85876-8C0F-4DB0-8F12-F53CC62A3202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4722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236948"/>
            <a:ext cx="8420100" cy="154352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4080510"/>
            <a:ext cx="6934200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2A5A-E084-41A9-9D05-F5D74056C4B8}" type="datetimeFigureOut">
              <a:rPr lang="es-ES" smtClean="0"/>
              <a:pPr/>
              <a:t>23/07/2018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9775-EBCE-4B1D-BFCA-E7A94E67A4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1202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2A5A-E084-41A9-9D05-F5D74056C4B8}" type="datetimeFigureOut">
              <a:rPr lang="es-ES" smtClean="0"/>
              <a:pPr/>
              <a:t>23/07/2018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9775-EBCE-4B1D-BFCA-E7A94E67A4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274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88372"/>
            <a:ext cx="2228850" cy="61441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88372"/>
            <a:ext cx="6521450" cy="61441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2A5A-E084-41A9-9D05-F5D74056C4B8}" type="datetimeFigureOut">
              <a:rPr lang="es-ES" smtClean="0"/>
              <a:pPr/>
              <a:t>23/07/2018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9775-EBCE-4B1D-BFCA-E7A94E67A4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429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2A5A-E084-41A9-9D05-F5D74056C4B8}" type="datetimeFigureOut">
              <a:rPr lang="es-ES" smtClean="0"/>
              <a:pPr/>
              <a:t>23/07/2018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9775-EBCE-4B1D-BFCA-E7A94E67A4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6521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627246"/>
            <a:ext cx="8420100" cy="14301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3052049"/>
            <a:ext cx="8420100" cy="15751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2A5A-E084-41A9-9D05-F5D74056C4B8}" type="datetimeFigureOut">
              <a:rPr lang="es-ES" smtClean="0"/>
              <a:pPr/>
              <a:t>23/07/2018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9775-EBCE-4B1D-BFCA-E7A94E67A4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8300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80212"/>
            <a:ext cx="4375150" cy="4752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80212"/>
            <a:ext cx="4375150" cy="4752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2A5A-E084-41A9-9D05-F5D74056C4B8}" type="datetimeFigureOut">
              <a:rPr lang="es-ES" smtClean="0"/>
              <a:pPr/>
              <a:t>23/07/2018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9775-EBCE-4B1D-BFCA-E7A94E67A4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8292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11869"/>
            <a:ext cx="4376870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283619"/>
            <a:ext cx="4376870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611869"/>
            <a:ext cx="4378590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283619"/>
            <a:ext cx="4378590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2A5A-E084-41A9-9D05-F5D74056C4B8}" type="datetimeFigureOut">
              <a:rPr lang="es-ES" smtClean="0"/>
              <a:pPr/>
              <a:t>23/07/2018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9775-EBCE-4B1D-BFCA-E7A94E67A4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9664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2A5A-E084-41A9-9D05-F5D74056C4B8}" type="datetimeFigureOut">
              <a:rPr lang="es-ES" smtClean="0"/>
              <a:pPr/>
              <a:t>23/07/2018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9775-EBCE-4B1D-BFCA-E7A94E67A4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6035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2A5A-E084-41A9-9D05-F5D74056C4B8}" type="datetimeFigureOut">
              <a:rPr lang="es-ES" smtClean="0"/>
              <a:pPr/>
              <a:t>23/07/2018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9775-EBCE-4B1D-BFCA-E7A94E67A4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6275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86702"/>
            <a:ext cx="3259006" cy="12201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2" y="286704"/>
            <a:ext cx="5537729" cy="61457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506857"/>
            <a:ext cx="3259006" cy="49256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2A5A-E084-41A9-9D05-F5D74056C4B8}" type="datetimeFigureOut">
              <a:rPr lang="es-ES" smtClean="0"/>
              <a:pPr/>
              <a:t>23/07/2018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9775-EBCE-4B1D-BFCA-E7A94E67A4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9037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5040630"/>
            <a:ext cx="5943600" cy="595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43414"/>
            <a:ext cx="5943600" cy="4320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635705"/>
            <a:ext cx="5943600" cy="8451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2A5A-E084-41A9-9D05-F5D74056C4B8}" type="datetimeFigureOut">
              <a:rPr lang="es-ES" smtClean="0"/>
              <a:pPr/>
              <a:t>23/07/2018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9775-EBCE-4B1D-BFCA-E7A94E67A4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5010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88370"/>
            <a:ext cx="891540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80212"/>
            <a:ext cx="8915400" cy="4752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674169"/>
            <a:ext cx="231140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42A5A-E084-41A9-9D05-F5D74056C4B8}" type="datetimeFigureOut">
              <a:rPr lang="es-ES" smtClean="0"/>
              <a:pPr/>
              <a:t>23/07/2018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674169"/>
            <a:ext cx="313690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674169"/>
            <a:ext cx="231140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B9775-EBCE-4B1D-BFCA-E7A94E67A4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5587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Rectángulo"/>
          <p:cNvSpPr/>
          <p:nvPr/>
        </p:nvSpPr>
        <p:spPr>
          <a:xfrm>
            <a:off x="34201" y="18904"/>
            <a:ext cx="4874991" cy="7154045"/>
          </a:xfrm>
          <a:prstGeom prst="rect">
            <a:avLst/>
          </a:prstGeom>
          <a:noFill/>
          <a:ln w="571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3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98" y="467147"/>
            <a:ext cx="1396659" cy="12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1 Cuadro de texto"/>
          <p:cNvSpPr txBox="1"/>
          <p:nvPr/>
        </p:nvSpPr>
        <p:spPr>
          <a:xfrm>
            <a:off x="215597" y="-14808"/>
            <a:ext cx="4625023" cy="91544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/>
                <a:ea typeface="Times New Roman"/>
                <a:cs typeface="Times New Roman"/>
              </a:rPr>
              <a:t>Fundación Centro de Orientación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/>
                <a:ea typeface="Times New Roman"/>
                <a:cs typeface="Times New Roman"/>
              </a:rPr>
              <a:t>    </a:t>
            </a:r>
          </a:p>
          <a:p>
            <a:pPr algn="ctr">
              <a:spcAft>
                <a:spcPts val="0"/>
              </a:spcAft>
            </a:pP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/>
                <a:ea typeface="Times New Roman"/>
                <a:cs typeface="Times New Roman"/>
              </a:rPr>
              <a:t>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/>
                <a:ea typeface="Times New Roman"/>
                <a:cs typeface="Times New Roman"/>
              </a:rPr>
              <a:t>        Familiar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/>
                <a:ea typeface="Times New Roman"/>
                <a:cs typeface="Times New Roman"/>
              </a:rPr>
              <a:t>de Canarias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s-E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/>
                <a:ea typeface="Times New Roman"/>
                <a:cs typeface="Times New Roman"/>
              </a:rPr>
              <a:t>40º Aniversario</a:t>
            </a:r>
            <a:endParaRPr lang="es-E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/>
                <a:ea typeface="Times New Roman"/>
                <a:cs typeface="Times New Roman"/>
              </a:rPr>
              <a:t>1978-2018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28175" y="1727413"/>
            <a:ext cx="481244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ush Script MT" pitchFamily="66" charset="0"/>
              </a:rPr>
              <a:t>Un Centro de atención a las familias,</a:t>
            </a:r>
            <a:endParaRPr lang="es-E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ush Script MT" pitchFamily="66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21886" y="2304306"/>
            <a:ext cx="462502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A PARTIR DE SEPTIEMBRE 2018</a:t>
            </a:r>
            <a:r>
              <a:rPr lang="es-ES" sz="2800" b="1" dirty="0">
                <a:solidFill>
                  <a:srgbClr val="FF0000"/>
                </a:solidFill>
                <a:latin typeface="Kristen ITC" pitchFamily="66" charset="0"/>
              </a:rPr>
              <a:t/>
            </a:r>
            <a:br>
              <a:rPr lang="es-ES" sz="2800" b="1" dirty="0">
                <a:solidFill>
                  <a:srgbClr val="FF0000"/>
                </a:solidFill>
                <a:latin typeface="Kristen ITC" pitchFamily="66" charset="0"/>
              </a:rPr>
            </a:br>
            <a:endParaRPr lang="es-ES" sz="2800" b="1" dirty="0" smtClean="0">
              <a:solidFill>
                <a:srgbClr val="FF0000"/>
              </a:solidFill>
              <a:latin typeface="Kristen ITC" pitchFamily="66" charset="0"/>
            </a:endParaRPr>
          </a:p>
          <a:p>
            <a:pPr algn="ctr"/>
            <a:r>
              <a:rPr lang="es-ES" sz="2800" dirty="0" smtClean="0"/>
              <a:t>Estaremos </a:t>
            </a:r>
            <a:r>
              <a:rPr lang="es-ES" sz="2800" dirty="0"/>
              <a:t>ubicados en:</a:t>
            </a: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/>
              <a:t>C/ Luis Saavedra </a:t>
            </a:r>
            <a:r>
              <a:rPr lang="es-ES" sz="2000" dirty="0" smtClean="0"/>
              <a:t>Miranda nº8, </a:t>
            </a:r>
            <a:r>
              <a:rPr lang="es-ES" sz="2000" dirty="0"/>
              <a:t>esquina C/ Carmen Santana Gil</a:t>
            </a:r>
            <a:r>
              <a:rPr lang="es-ES" sz="2000" dirty="0" smtClean="0"/>
              <a:t>. </a:t>
            </a:r>
          </a:p>
          <a:p>
            <a:pPr algn="ctr"/>
            <a:r>
              <a:rPr lang="es-ES" sz="2000" dirty="0" smtClean="0"/>
              <a:t>C.P. 35014.</a:t>
            </a:r>
            <a:r>
              <a:rPr lang="es-ES" sz="2000" dirty="0" smtClean="0"/>
              <a:t>Las Palmas de Gran Canaria.</a:t>
            </a: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/>
              <a:t>Está en la zona del polígono industrial de  Miller Bajo, al lado de  “El Baño Barato” y frente a la ITV  nueva</a:t>
            </a:r>
            <a:endParaRPr lang="es-ES" sz="2400" dirty="0">
              <a:solidFill>
                <a:srgbClr val="7030A0"/>
              </a:solidFill>
              <a:effectLst/>
              <a:latin typeface="Brush Script MT" pitchFamily="66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6112" y="3240410"/>
            <a:ext cx="461983" cy="44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72" t="22933" r="14934" b="22372"/>
          <a:stretch/>
        </p:blipFill>
        <p:spPr bwMode="auto">
          <a:xfrm>
            <a:off x="1220122" y="5644571"/>
            <a:ext cx="2508741" cy="143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4988270" y="33762"/>
            <a:ext cx="4874991" cy="7154045"/>
          </a:xfrm>
          <a:prstGeom prst="rect">
            <a:avLst/>
          </a:prstGeom>
          <a:noFill/>
          <a:ln w="571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5367" y="482005"/>
            <a:ext cx="1396659" cy="12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Cuadro de texto"/>
          <p:cNvSpPr txBox="1"/>
          <p:nvPr/>
        </p:nvSpPr>
        <p:spPr>
          <a:xfrm>
            <a:off x="5169666" y="50"/>
            <a:ext cx="4625023" cy="91544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/>
                <a:ea typeface="Times New Roman"/>
                <a:cs typeface="Times New Roman"/>
              </a:rPr>
              <a:t>Fundación Centro de Orientación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/>
                <a:ea typeface="Times New Roman"/>
                <a:cs typeface="Times New Roman"/>
              </a:rPr>
              <a:t>    </a:t>
            </a:r>
          </a:p>
          <a:p>
            <a:pPr algn="ctr">
              <a:spcAft>
                <a:spcPts val="0"/>
              </a:spcAft>
            </a:pP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/>
                <a:ea typeface="Times New Roman"/>
                <a:cs typeface="Times New Roman"/>
              </a:rPr>
              <a:t>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/>
                <a:ea typeface="Times New Roman"/>
                <a:cs typeface="Times New Roman"/>
              </a:rPr>
              <a:t>        Familiar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/>
                <a:ea typeface="Times New Roman"/>
                <a:cs typeface="Times New Roman"/>
              </a:rPr>
              <a:t>de Canarias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s-E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/>
                <a:ea typeface="Times New Roman"/>
                <a:cs typeface="Times New Roman"/>
              </a:rPr>
              <a:t>40º Aniversario</a:t>
            </a:r>
            <a:endParaRPr lang="es-E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/>
                <a:ea typeface="Times New Roman"/>
                <a:cs typeface="Times New Roman"/>
              </a:rPr>
              <a:t>1978-2018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4982244" y="1742271"/>
            <a:ext cx="481244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ush Script MT" pitchFamily="66" charset="0"/>
              </a:rPr>
              <a:t>Un Centro de atención a las familias,</a:t>
            </a:r>
            <a:endParaRPr lang="es-E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ush Script MT" pitchFamily="66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075955" y="2319164"/>
            <a:ext cx="462502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A PARTIR DE SEPTIEMBRE 2018</a:t>
            </a:r>
            <a:r>
              <a:rPr lang="es-ES" sz="2800" b="1" dirty="0">
                <a:solidFill>
                  <a:srgbClr val="FF0000"/>
                </a:solidFill>
                <a:latin typeface="Kristen ITC" pitchFamily="66" charset="0"/>
              </a:rPr>
              <a:t/>
            </a:r>
            <a:br>
              <a:rPr lang="es-ES" sz="2800" b="1" dirty="0">
                <a:solidFill>
                  <a:srgbClr val="FF0000"/>
                </a:solidFill>
                <a:latin typeface="Kristen ITC" pitchFamily="66" charset="0"/>
              </a:rPr>
            </a:br>
            <a:endParaRPr lang="es-ES" sz="2800" b="1" dirty="0" smtClean="0">
              <a:solidFill>
                <a:srgbClr val="FF0000"/>
              </a:solidFill>
              <a:latin typeface="Kristen ITC" pitchFamily="66" charset="0"/>
            </a:endParaRPr>
          </a:p>
          <a:p>
            <a:pPr algn="ctr"/>
            <a:r>
              <a:rPr lang="es-ES" sz="2800" dirty="0" smtClean="0"/>
              <a:t>Estaremos </a:t>
            </a:r>
            <a:r>
              <a:rPr lang="es-ES" sz="2800" dirty="0"/>
              <a:t>ubicados en:</a:t>
            </a: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/>
              <a:t>C/ Luis Saavedra </a:t>
            </a:r>
            <a:r>
              <a:rPr lang="es-ES" sz="2000" dirty="0" smtClean="0"/>
              <a:t>Miranda nº 8, </a:t>
            </a:r>
            <a:r>
              <a:rPr lang="es-ES" sz="2000" dirty="0"/>
              <a:t>esquina C/ Carmen Santana Gil. </a:t>
            </a:r>
            <a:r>
              <a:rPr lang="es-ES" sz="2000" dirty="0" smtClean="0"/>
              <a:t> </a:t>
            </a:r>
          </a:p>
          <a:p>
            <a:pPr algn="ctr"/>
            <a:r>
              <a:rPr lang="es-ES" sz="2000" dirty="0" smtClean="0"/>
              <a:t>C.P.35014 .Las Palmas de Gran Canaria.</a:t>
            </a: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/>
              <a:t>Está en la zona del polígono industrial de  Miller Bajo, al lado de  “El Baño Barato” y frente a la ITV  nueva</a:t>
            </a:r>
            <a:endParaRPr lang="es-ES" sz="2400" dirty="0">
              <a:solidFill>
                <a:srgbClr val="7030A0"/>
              </a:solidFill>
              <a:effectLst/>
              <a:latin typeface="Brush Script MT" pitchFamily="66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0181" y="3255268"/>
            <a:ext cx="461983" cy="44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72" t="22933" r="14934" b="22372"/>
          <a:stretch/>
        </p:blipFill>
        <p:spPr bwMode="auto">
          <a:xfrm>
            <a:off x="6174191" y="5659429"/>
            <a:ext cx="2508741" cy="143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06920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49</Words>
  <Application>Microsoft Office PowerPoint</Application>
  <PresentationFormat>Personalizado</PresentationFormat>
  <Paragraphs>17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Administrador</cp:lastModifiedBy>
  <cp:revision>21</cp:revision>
  <cp:lastPrinted>2018-07-20T07:39:52Z</cp:lastPrinted>
  <dcterms:created xsi:type="dcterms:W3CDTF">2018-04-17T18:06:47Z</dcterms:created>
  <dcterms:modified xsi:type="dcterms:W3CDTF">2018-07-23T11:46:03Z</dcterms:modified>
</cp:coreProperties>
</file>